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259B-8F3D-97DD-DADE-34D90A64B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A5667-AA88-4C12-6572-A30D08D3F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D911C-F10C-2094-D09B-96623E21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95816-C75F-72EC-612E-8F6777E4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816CA-154F-68F2-DF2F-54788E97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77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2212-6CBA-5FC6-9AD1-ADE1BB2B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340BD-1B61-9F0A-6E92-99A7C81BB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94ED1-D3F9-655A-6E28-3081CC3A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02EE7-AFB4-2BA5-BF84-942CC150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C01F7-DA12-4016-087C-3219FC86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05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98FDA7-95B7-8042-7F25-28C16FB0F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5E2E-5BF6-E71D-1AFC-E9C3E4C0F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5124-4ED8-A24F-FEBE-E96D16281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D482-0E5E-1E51-E096-9FA06577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88D5-0B40-CA56-3872-06ADBA80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4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F576-59B2-2A59-063D-B2EF4922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9F5BD-5A9F-2B37-743D-D88CDB05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5959A-7ECA-E3B5-ACD3-F946B23C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541C1-5D28-8DE4-24AF-7C922AB3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CB48-5421-0045-60F8-B58A4B68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06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6A02-0CBC-72F9-DE8A-E94654AD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DF16C-EB34-3666-B298-6BC978813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D526C-E1D5-1C79-6365-ED79C387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AA583-AD79-3543-BE60-DBF1A687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9F91A-85BD-B24C-1237-FAFE4845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4478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50C8-C536-5935-3AD8-730ABF64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C954D-8DF8-A814-D5F9-D34CEC934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A09B7-4737-7239-AAAB-BBABDDE39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B3E6E-EFBB-0087-0E59-37C81592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E2CBD-D96A-C158-CDB1-09FA8ECA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C11F9-EB42-0B1C-A754-AA60E9A8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0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1A49-3FAA-E404-58CE-DF95EF5F2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4A5D-501B-89F1-85D2-0C15D6E9B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E000C-F544-C32B-3E5D-49D9D027A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802EF-64D6-F797-B97D-1A120EBB1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949D7-C7FD-7CF0-98D8-3FA6A9663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ACEFD-D41F-9488-8E10-7BE7DC52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093A7-5EA9-A234-4068-82E3707B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E61B30-DC9F-B1E1-788D-3157FD8E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80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B418A-885C-DE61-0232-6DD9C4D8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373A4-35F0-DDE9-ACCA-151856CC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224EB4-95D3-13DF-522A-E7D2B7E2F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7CCE6-5CC6-78CE-8EBA-4FD31FD4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2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EA3AA-6410-5EC7-3DEA-3A5CCE88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95AE6-0CED-1854-3B8F-50CA5105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8EAE5-D63C-0EC7-83A1-5BED5C9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57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AE85-5E0E-D3B7-135E-C6CF54D7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B8C58-B0E8-F6F7-3489-8D15CBC9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28D5B-4D07-8687-F52C-258D332CE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7CA19-793F-1A81-8C0C-03EF37FA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1D675-B83E-9ED4-97EE-0144E5C59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7A6E6-8F2B-610A-0168-8E0E6866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4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1324-2B36-1524-4494-A5F26CF7C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3AC988-ED8C-1912-21BA-9EE6EAF29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8CCD6-586D-13DE-DC6C-85B813FA0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A7A3C-16BF-5B10-C4A3-064C11CE1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F34C1-508C-AF13-E00A-756832E5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64430-CBFE-4314-F041-89F293AA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6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E25467-8C62-8CD1-57C6-8376D40C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A0A4E-61B3-05A8-EACF-B2C00FAD7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D5DCE-7030-1D9C-3BDF-287A7325A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648F5-44C4-4956-A2C7-78470BEA6983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C4A2-890E-81AA-21A6-489D37FFB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7EDB9-EBB6-389B-A6D5-086BC6F78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D5705-9BF3-4BA0-8FBF-D535DF9788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15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F64DC-BBE6-06CA-140B-EBF8AD2BF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7A84B-6983-B5E6-2EBA-E55CCDAF9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97DCE-7A73-E07F-765F-EDC9DBBB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4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5CA8-FCCB-CAC2-B616-6520B53B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930B9-E971-ECC2-B1B7-57B2DAF4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52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02C3-1DE2-7126-D69B-263886D7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E4B89-5F03-8345-6303-DF90B9E61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85969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B3F0-0F3A-F948-AD3A-145302EA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BA4E6-B029-9C15-DB18-C0AE0BA26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895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4780-E872-4853-D3EE-0FE31904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C7B899-6966-C062-025E-AC926C22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335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5989-4EB2-776A-3C8B-B73D69B35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8DFA4-CAF9-1600-6F11-BA912A4FF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890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6E81-B6E2-36E8-85C2-528DEA12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1806A-54F2-DA5D-C72C-C9EF74852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949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9E6C-895E-46B3-7272-602760D6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56C6F7-7F3E-8766-F167-174935DFF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98903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8ECB-283A-6A62-72EA-D639667F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7F011-D2E4-86BD-D658-B2404C5AE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410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20B9F-E96F-C6BA-E69E-9232E1F4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14A4F-4277-600B-355C-D897EC707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741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825F-775F-9426-7679-8BA79BF4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5F7C52-B34E-92A0-4077-443F8C065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451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9400-E9AA-0389-8B32-D571C952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B3F72-6558-DC20-1F68-832D5E1BA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38093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900E5-A28F-C19C-4020-47A83AA1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2A0E7-F2DE-2339-AFD9-072C7E3ED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1632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8953A-C307-2BA6-BA7B-9F8C6A6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BF96A-3BCB-D2CC-7DB1-95439414F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231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BFC5-092B-00F4-FB3A-80703F0E7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C4708-0A44-FE4F-BE7E-BF1987262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88629"/>
          </a:xfrm>
        </p:spPr>
      </p:pic>
    </p:spTree>
    <p:extLst>
      <p:ext uri="{BB962C8B-B14F-4D97-AF65-F5344CB8AC3E}">
        <p14:creationId xmlns:p14="http://schemas.microsoft.com/office/powerpoint/2010/main" val="265995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93C5-27AD-ED70-8327-8D68339C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16FA5-6170-32CB-CC21-D3A03F681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8548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A040-0F00-C2AD-7EEC-2F631C17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8C967-F2E5-CA7B-6259-8F11F31E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2891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4F84-3A76-2983-6C18-827C200D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4E37B-8A45-BCB3-9FC3-B2A96467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65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7F01-09C1-5ABE-0DEF-79CC66A7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12AAD-2C54-7F6D-BCE6-8C2B65E53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11"/>
            <a:ext cx="12192000" cy="7358743"/>
          </a:xfrm>
        </p:spPr>
      </p:pic>
    </p:spTree>
    <p:extLst>
      <p:ext uri="{BB962C8B-B14F-4D97-AF65-F5344CB8AC3E}">
        <p14:creationId xmlns:p14="http://schemas.microsoft.com/office/powerpoint/2010/main" val="130586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B0B1-274D-F6E9-AFF0-D48D8A403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BC95A7-97E4-3B5A-A63B-716892AD63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3526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34040-C30C-5E6A-D5BC-FBDA09D6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8A820-130A-2700-3D30-BB02757C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850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FC57-17D7-E298-FEF7-D91FE4F1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F2C95-FBE1-D97E-B406-5D5ECA93B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986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BB7D-4060-71A6-2FF2-47AE4FB0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F145F-BFA7-24B1-5866-BB5A3D777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641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18C4-F99A-2C70-366D-18350CF2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9D02F-5C7A-25DE-2D00-AACD8ECC2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3031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D849-40C2-722F-429F-B616EC479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1A345A-D3CC-F157-2F24-42B1CB78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273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195F-2122-71D9-6CAA-FE32816D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BF37E-2C26-6637-3B8F-3B9D9BF84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4596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E576-6326-D8DC-331C-17A8FC81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05A57-F299-5F8F-AA1F-8A50C15C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2277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20A6-DC10-192B-0305-9AA1C8EC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C6B79-392C-D95A-0CD6-7505F0E6B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066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8EF8-9474-953B-4043-E71B01682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2ACE3-C2D4-F32A-2568-B99396C73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0914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C7C9-F9E6-C0EF-994E-FD9A0715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04E82-7212-106A-136A-D78734F7F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2626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093B-BB0D-2BE9-1CA8-2E1E4D6A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B3EA8-7C05-B8C8-8C31-1D6FFE921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5366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0EEF-B2B4-D46F-106E-855E695B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D99E7-9AEC-5B8A-F37E-EEA51C240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2307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5F2E-D1BE-5597-BD1C-3F807D12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528C2-5AF6-09D1-AB5E-DA4C3D904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30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EE53-A08C-68B4-6DD9-932043B8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626D0-FA3E-D000-65DC-A4E2D04D5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47114"/>
          </a:xfrm>
        </p:spPr>
      </p:pic>
    </p:spTree>
    <p:extLst>
      <p:ext uri="{BB962C8B-B14F-4D97-AF65-F5344CB8AC3E}">
        <p14:creationId xmlns:p14="http://schemas.microsoft.com/office/powerpoint/2010/main" val="1567154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2EA0-18C4-2985-8597-861A81C1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AFDF47-2C44-FC84-B144-B1CBD2EF2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7306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DFA7-8E1C-91ED-7045-AA442DC6B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E632A-F051-5FD8-233C-39B780691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6049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503C-BBA7-20DF-3A51-6A1A99F3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36D20-6664-4810-54E5-B4A96A19B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8200" cy="1807029"/>
          </a:xfrm>
        </p:spPr>
      </p:pic>
    </p:spTree>
    <p:extLst>
      <p:ext uri="{BB962C8B-B14F-4D97-AF65-F5344CB8AC3E}">
        <p14:creationId xmlns:p14="http://schemas.microsoft.com/office/powerpoint/2010/main" val="3994514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9F0B-9022-94FC-C3D8-D51E8634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21E07-9DCC-D3EE-AD3F-62AC351FA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883229"/>
          </a:xfrm>
        </p:spPr>
      </p:pic>
    </p:spTree>
    <p:extLst>
      <p:ext uri="{BB962C8B-B14F-4D97-AF65-F5344CB8AC3E}">
        <p14:creationId xmlns:p14="http://schemas.microsoft.com/office/powerpoint/2010/main" val="655432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6464-935E-6965-6312-81D34B2F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AE6CB-0B1C-C1DF-D10C-EC73E7E14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20"/>
            <a:ext cx="12192000" cy="2097451"/>
          </a:xfrm>
        </p:spPr>
      </p:pic>
    </p:spTree>
    <p:extLst>
      <p:ext uri="{BB962C8B-B14F-4D97-AF65-F5344CB8AC3E}">
        <p14:creationId xmlns:p14="http://schemas.microsoft.com/office/powerpoint/2010/main" val="4211401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20E2-2A24-A596-669D-A38E30D2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B5E514-9D9A-AA42-6791-DE7B7532D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10079"/>
          </a:xfrm>
        </p:spPr>
      </p:pic>
    </p:spTree>
    <p:extLst>
      <p:ext uri="{BB962C8B-B14F-4D97-AF65-F5344CB8AC3E}">
        <p14:creationId xmlns:p14="http://schemas.microsoft.com/office/powerpoint/2010/main" val="57627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4ED9-259C-6625-1430-551C5169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F30D95-8AD5-E475-E932-30F7FFF0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6974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3ECD-931D-95A1-537B-DAA84971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6B5A3-7691-9D24-FD2F-274F6EA79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3657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A9E5-AFA6-C1AE-04F3-B6F7C107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4D2CD-67E4-59C3-1CDB-679A4421A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034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149F-4EA7-07FB-92C6-68B154FD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12BC63-AC09-82BA-9C47-64A990E3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964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2119-5329-B013-F689-91BAAD6C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39853-3319-0968-F819-CF94E2503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20670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5CD2-5465-1197-A289-08C41D37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B2539C-11AE-B116-DE47-8B0322006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6"/>
            <a:ext cx="12192000" cy="6825343"/>
          </a:xfrm>
        </p:spPr>
      </p:pic>
    </p:spTree>
    <p:extLst>
      <p:ext uri="{BB962C8B-B14F-4D97-AF65-F5344CB8AC3E}">
        <p14:creationId xmlns:p14="http://schemas.microsoft.com/office/powerpoint/2010/main" val="278365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2025-02-13T05:47:09Z</dcterms:created>
  <dcterms:modified xsi:type="dcterms:W3CDTF">2025-02-13T05:47:43Z</dcterms:modified>
</cp:coreProperties>
</file>